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35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2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65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81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15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43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69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2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616B-0B48-467D-BF12-E346EBAE6EF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A33B-855B-41F7-9F88-11E4943FC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53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CİNSEL İSTİSMARDAN KORUNMAK VE MAHREMİYET</a:t>
            </a:r>
            <a:br>
              <a:rPr lang="tr-TR" dirty="0" smtClean="0"/>
            </a:br>
            <a:r>
              <a:rPr lang="tr-TR" dirty="0" smtClean="0"/>
              <a:t>VELİ SEMİNERİ 2.OTURUM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Mehmet KURTOĞLU</a:t>
            </a:r>
          </a:p>
          <a:p>
            <a:r>
              <a:rPr lang="tr-TR" b="1" dirty="0" smtClean="0"/>
              <a:t>Uzman Klinik Psikolog</a:t>
            </a:r>
          </a:p>
          <a:p>
            <a:r>
              <a:rPr lang="tr-TR" b="1" dirty="0" smtClean="0"/>
              <a:t>(Erzincan Lisesi Rehber Öğretmeni)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7749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</a:t>
            </a:r>
            <a:r>
              <a:rPr lang="tr-TR" dirty="0" smtClean="0"/>
              <a:t>- Çocuklarınızın gelişimlerini takip edin: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0-3 yaş-BEBEKLİK DÖNEMİ «Annenin hükümdarlığının olduğu dönemdir»</a:t>
            </a:r>
          </a:p>
          <a:p>
            <a:r>
              <a:rPr lang="tr-TR" dirty="0" smtClean="0"/>
              <a:t>3-6 yaş- OYUN DÖNEMİ «Balıklar yüzer, kuşlar uçar, çocuklar oyun oynar…»</a:t>
            </a:r>
          </a:p>
          <a:p>
            <a:r>
              <a:rPr lang="tr-TR" dirty="0" smtClean="0"/>
              <a:t>6-12 yaş-OKUL DÖNEMİ «Her çocuk başarıyı tatmalıdır»</a:t>
            </a:r>
          </a:p>
          <a:p>
            <a:r>
              <a:rPr lang="tr-TR" dirty="0" smtClean="0"/>
              <a:t>12-18 yaş-ERGENLİK DÖNEMİ «Kimim ben?»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488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</a:t>
            </a:r>
            <a:r>
              <a:rPr lang="tr-TR" dirty="0" smtClean="0"/>
              <a:t>.Sağlıklı Bir Yaşam İçin Gençlik Hormonunun Salgılanmasına İzin Verin: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MELATONİN</a:t>
            </a:r>
          </a:p>
          <a:p>
            <a:r>
              <a:rPr lang="tr-TR" dirty="0" smtClean="0"/>
              <a:t>23:00-=5:00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425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dirty="0" smtClean="0"/>
              <a:t>-Çocuk yetiştirme üslubunuzda her daim aynı fikirde olun: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ANNE: Kızım yapma!</a:t>
            </a:r>
          </a:p>
          <a:p>
            <a:r>
              <a:rPr lang="tr-TR" dirty="0" smtClean="0"/>
              <a:t>BABA: Karışma şu çocuğa!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4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dirty="0" smtClean="0"/>
              <a:t>- Çocuklarınızı evliliğinizin kurtarıcısı olarak görmekten vazgeçin: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Hiçbir evlilik çocuk için devam etmez…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47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</a:t>
            </a:r>
            <a:r>
              <a:rPr lang="tr-TR" dirty="0" smtClean="0"/>
              <a:t>-Kardeş Kıskançlığının Önüne Geçin: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758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</a:t>
            </a:r>
            <a:r>
              <a:rPr lang="tr-TR" dirty="0" smtClean="0"/>
              <a:t>-Kurallara duygusallık katmayın: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Duygularınıza göre çocuk yetiştiriyorsanız veya duygularınızdan dolayı koyduğunuz kurallar değişiklik gösteriyorsa bir uzmandan yardım alın: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6884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10-Çocuklarınıza “HAYIR” deme becerisini öğretin: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51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11-Soyunmada, WC ve banyoda yalnızlık ilkesi: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 Anne ve baba örnek olmalı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4133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12-Çocuk yetiştirmede “</a:t>
            </a:r>
            <a:r>
              <a:rPr lang="tr-TR" dirty="0" err="1" smtClean="0"/>
              <a:t>şiddetsizlik</a:t>
            </a:r>
            <a:r>
              <a:rPr lang="tr-TR" dirty="0" smtClean="0"/>
              <a:t>” ilkesi: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411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13-Çocuklarınıza kendilerini korumaları gerektiğini öğretin: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148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01" y="605643"/>
            <a:ext cx="9452759" cy="5462648"/>
          </a:xfrm>
        </p:spPr>
      </p:pic>
    </p:spTree>
    <p:extLst>
      <p:ext uri="{BB962C8B-B14F-4D97-AF65-F5344CB8AC3E}">
        <p14:creationId xmlns:p14="http://schemas.microsoft.com/office/powerpoint/2010/main" val="223309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68776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14-Çocuklarınıza anne ve babasından izinsiz hiç kimseyle dışarıda buluşmamaları, konuşmamaları gerektiğini öğretin: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337259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4396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25-Çocuklarınıza “sır” olarak saklanmaması gereken davranışların ne olduğunu öğretin: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86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Özetle;</a:t>
            </a:r>
          </a:p>
          <a:p>
            <a:r>
              <a:rPr lang="tr-TR" dirty="0" smtClean="0"/>
              <a:t>Anne- Baba birbirine saygılı ve aralarında tartışma yoksa (çocuk şahit olmuyorsa) önemli bir aşama gerçekleştirilmiş demektir.</a:t>
            </a:r>
          </a:p>
          <a:p>
            <a:endParaRPr lang="tr-TR" dirty="0" smtClean="0"/>
          </a:p>
          <a:p>
            <a:r>
              <a:rPr lang="tr-TR" dirty="0" smtClean="0"/>
              <a:t>Herhangi bir olumsuz davranışa kızıyorsanız o davranışa bir ömür boyu kızın.</a:t>
            </a:r>
          </a:p>
          <a:p>
            <a:endParaRPr lang="tr-TR" dirty="0" smtClean="0"/>
          </a:p>
          <a:p>
            <a:r>
              <a:rPr lang="tr-TR" dirty="0" smtClean="0"/>
              <a:t>Aynı şekilde takdir etmek de böyledir. Olumlu bir davranışı takdir ediyorsanız bunu ömür boyu yapınız.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029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AİLEDE RUH SAĞLIĞI</a:t>
            </a:r>
          </a:p>
          <a:p>
            <a:r>
              <a:rPr lang="tr-TR" dirty="0" smtClean="0"/>
              <a:t>3 S</a:t>
            </a:r>
          </a:p>
          <a:p>
            <a:r>
              <a:rPr lang="tr-TR" dirty="0" smtClean="0"/>
              <a:t>Saygı </a:t>
            </a:r>
          </a:p>
          <a:p>
            <a:r>
              <a:rPr lang="tr-TR" dirty="0" smtClean="0"/>
              <a:t>Sevgi</a:t>
            </a:r>
          </a:p>
          <a:p>
            <a:r>
              <a:rPr lang="tr-TR" dirty="0" smtClean="0"/>
              <a:t>Sorumluluk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54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SORU-CEVAP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6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MERHAMET…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Eşyaya zarar veren insana da zarar verir.</a:t>
            </a:r>
          </a:p>
          <a:p>
            <a:r>
              <a:rPr lang="tr-TR" dirty="0" smtClean="0"/>
              <a:t>Acımasız Çocuk Kimdir? Nasıl Yetişir?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568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Çocuğunuzun 24 Saatini Biliyor musunuz?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Uykusu nasıl?</a:t>
            </a:r>
          </a:p>
          <a:p>
            <a:r>
              <a:rPr lang="tr-TR" dirty="0" smtClean="0"/>
              <a:t>Kimlerle arkadaşlık kuruyor?</a:t>
            </a:r>
          </a:p>
          <a:p>
            <a:r>
              <a:rPr lang="tr-TR" dirty="0" smtClean="0"/>
              <a:t>Okul ve ev arasında ne yapıyor?</a:t>
            </a:r>
          </a:p>
          <a:p>
            <a:r>
              <a:rPr lang="tr-TR" dirty="0" smtClean="0"/>
              <a:t>Teneffüste Ne Yapıyor?</a:t>
            </a:r>
          </a:p>
          <a:p>
            <a:r>
              <a:rPr lang="tr-TR" dirty="0" smtClean="0"/>
              <a:t>Hangi oyunları oynuyor?</a:t>
            </a:r>
          </a:p>
          <a:p>
            <a:r>
              <a:rPr lang="tr-TR" dirty="0" smtClean="0"/>
              <a:t>İlgi ve yetenekleri neler?</a:t>
            </a:r>
          </a:p>
          <a:p>
            <a:r>
              <a:rPr lang="tr-TR" dirty="0" smtClean="0"/>
              <a:t>Öğretmenle sık sık görüşüyor musunuz?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4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Erkek Evlat Nasıl Yetiştirilmeli?</a:t>
            </a:r>
          </a:p>
          <a:p>
            <a:r>
              <a:rPr lang="tr-TR" dirty="0" smtClean="0"/>
              <a:t>Erkek adam ağlamazsa gün gelir anası ağlar…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115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SAĞLIKLI AİLE ORTAMI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66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1-Annelik ve babalık görevini öğrenin: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Biyolojik</a:t>
            </a:r>
          </a:p>
          <a:p>
            <a:r>
              <a:rPr lang="tr-TR" dirty="0" smtClean="0"/>
              <a:t>Psikolojik</a:t>
            </a:r>
          </a:p>
          <a:p>
            <a:r>
              <a:rPr lang="tr-TR" dirty="0" smtClean="0"/>
              <a:t>Sosyolojik ve </a:t>
            </a:r>
          </a:p>
          <a:p>
            <a:r>
              <a:rPr lang="tr-TR" dirty="0" smtClean="0"/>
              <a:t>Ekonomik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82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2-Madde kullanan veya psikolojik rahatsızlığı olan eş, tedavi olmalıdır.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Alkol</a:t>
            </a:r>
          </a:p>
          <a:p>
            <a:pPr marL="0" indent="0">
              <a:buNone/>
            </a:pPr>
            <a:r>
              <a:rPr lang="tr-TR" dirty="0" smtClean="0"/>
              <a:t>Sentetikler</a:t>
            </a:r>
          </a:p>
          <a:p>
            <a:pPr marL="0" indent="0">
              <a:buNone/>
            </a:pPr>
            <a:r>
              <a:rPr lang="tr-TR" dirty="0" smtClean="0"/>
              <a:t>Uyuşturucular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Uyarıcılar</a:t>
            </a:r>
          </a:p>
          <a:p>
            <a:pPr marL="0" indent="0">
              <a:buNone/>
            </a:pPr>
            <a:r>
              <a:rPr lang="tr-TR" dirty="0" smtClean="0"/>
              <a:t>Hayal gördürücüler</a:t>
            </a:r>
          </a:p>
        </p:txBody>
      </p:sp>
    </p:spTree>
    <p:extLst>
      <p:ext uri="{BB962C8B-B14F-4D97-AF65-F5344CB8AC3E}">
        <p14:creationId xmlns:p14="http://schemas.microsoft.com/office/powerpoint/2010/main" val="142045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</a:t>
            </a:r>
            <a:r>
              <a:rPr lang="tr-TR" dirty="0" smtClean="0"/>
              <a:t>- Çocuklarınıza küçük yaşlardan itibaren ruhsal aşılar yaptırın: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5M AŞISI</a:t>
            </a:r>
          </a:p>
          <a:p>
            <a:r>
              <a:rPr lang="tr-TR" dirty="0" smtClean="0"/>
              <a:t>MERHAMET</a:t>
            </a:r>
          </a:p>
          <a:p>
            <a:r>
              <a:rPr lang="tr-TR" dirty="0" smtClean="0"/>
              <a:t>MAHREMİYET</a:t>
            </a:r>
          </a:p>
          <a:p>
            <a:r>
              <a:rPr lang="tr-TR" dirty="0" smtClean="0"/>
              <a:t>MESULİYET</a:t>
            </a:r>
          </a:p>
          <a:p>
            <a:r>
              <a:rPr lang="tr-TR" dirty="0" smtClean="0"/>
              <a:t>MEMNUNİYET</a:t>
            </a:r>
          </a:p>
          <a:p>
            <a:r>
              <a:rPr lang="tr-TR" dirty="0" smtClean="0"/>
              <a:t>MESUDİYET: Aile içinde mutlu olamayan çocuk, mutlu olabileceği ortamlar arar…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23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370</Words>
  <Application>Microsoft Office PowerPoint</Application>
  <PresentationFormat>Özel</PresentationFormat>
  <Paragraphs>71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Teması</vt:lpstr>
      <vt:lpstr>CİNSEL İSTİSMARDAN KORUNMAK VE MAHREMİYET VELİ SEMİNERİ 2.OTURUM</vt:lpstr>
      <vt:lpstr>PowerPoint Sunusu</vt:lpstr>
      <vt:lpstr>MERHAMET…</vt:lpstr>
      <vt:lpstr>Çocuğunuzun 24 Saatini Biliyor musunuz?</vt:lpstr>
      <vt:lpstr>PowerPoint Sunusu</vt:lpstr>
      <vt:lpstr>SAĞLIKLI AİLE ORTAMI</vt:lpstr>
      <vt:lpstr>1-Annelik ve babalık görevini öğrenin: </vt:lpstr>
      <vt:lpstr>2-Madde kullanan veya psikolojik rahatsızlığı olan eş, tedavi olmalıdır. </vt:lpstr>
      <vt:lpstr>3- Çocuklarınıza küçük yaşlardan itibaren ruhsal aşılar yaptırın:</vt:lpstr>
      <vt:lpstr>4- Çocuklarınızın gelişimlerini takip edin: </vt:lpstr>
      <vt:lpstr>5.Sağlıklı Bir Yaşam İçin Gençlik Hormonunun Salgılanmasına İzin Verin:</vt:lpstr>
      <vt:lpstr>6-Çocuk yetiştirme üslubunuzda her daim aynı fikirde olun: </vt:lpstr>
      <vt:lpstr>7- Çocuklarınızı evliliğinizin kurtarıcısı olarak görmekten vazgeçin:</vt:lpstr>
      <vt:lpstr>8-Kardeş Kıskançlığının Önüne Geçin:</vt:lpstr>
      <vt:lpstr>9-Kurallara duygusallık katmayın: </vt:lpstr>
      <vt:lpstr>10-Çocuklarınıza “HAYIR” deme becerisini öğretin:</vt:lpstr>
      <vt:lpstr>11-Soyunmada, WC ve banyoda yalnızlık ilkesi:</vt:lpstr>
      <vt:lpstr>12-Çocuk yetiştirmede “şiddetsizlik” ilkesi:</vt:lpstr>
      <vt:lpstr>13-Çocuklarınıza kendilerini korumaları gerektiğini öğretin:</vt:lpstr>
      <vt:lpstr>  14-Çocuklarınıza anne ve babasından izinsiz hiç kimseyle dışarıda buluşmamaları, konuşmamaları gerektiğini öğretin:  </vt:lpstr>
      <vt:lpstr>25-Çocuklarınıza “sır” olarak saklanmaması gereken davranışların ne olduğunu öğretin:</vt:lpstr>
      <vt:lpstr>PowerPoint Sunusu</vt:lpstr>
      <vt:lpstr>PowerPoint Sunusu</vt:lpstr>
      <vt:lpstr>SORU-CEVAP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İSTİSMARDAN KORUNMAK VE MAHREMİYET VELİ SEMİNERİ 2.OTURUM</dc:title>
  <dc:creator>Windows Kullanıcısı</dc:creator>
  <cp:lastModifiedBy>RAM_02</cp:lastModifiedBy>
  <cp:revision>4</cp:revision>
  <dcterms:created xsi:type="dcterms:W3CDTF">2017-11-16T21:49:09Z</dcterms:created>
  <dcterms:modified xsi:type="dcterms:W3CDTF">2017-11-20T09:30:17Z</dcterms:modified>
</cp:coreProperties>
</file>